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74E16-3068-489F-A7D5-A748317357F3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EDBF8-4522-48BE-A246-A376108B87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Governments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In a group, record this information about your assigned country:</a:t>
            </a:r>
          </a:p>
          <a:p>
            <a:pPr marL="514350" indent="-514350"/>
            <a:r>
              <a:rPr lang="en-US" dirty="0" smtClean="0"/>
              <a:t>Type of government</a:t>
            </a:r>
          </a:p>
          <a:p>
            <a:pPr marL="514350" indent="-514350"/>
            <a:r>
              <a:rPr lang="en-US" dirty="0" smtClean="0"/>
              <a:t>1 example of each of the 4 purposes</a:t>
            </a:r>
          </a:p>
          <a:p>
            <a:pPr marL="514350" indent="-514350"/>
            <a:r>
              <a:rPr lang="en-US" dirty="0" smtClean="0"/>
              <a:t>1 similarity &amp; 1 difference compared to U.S.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Governments,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together with another group and share your findings.</a:t>
            </a:r>
          </a:p>
          <a:p>
            <a:r>
              <a:rPr lang="en-US" dirty="0" smtClean="0"/>
              <a:t>Make a Venn diagram showing something similar and something unique to each country.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58F0F53F4AF43B7B2AF6EAC55C302" ma:contentTypeVersion="0" ma:contentTypeDescription="Create a new document." ma:contentTypeScope="" ma:versionID="47af76201fab442047bd3b9da577768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F6F0CB3-D472-413D-98DB-1850BF99382E}"/>
</file>

<file path=customXml/itemProps2.xml><?xml version="1.0" encoding="utf-8"?>
<ds:datastoreItem xmlns:ds="http://schemas.openxmlformats.org/officeDocument/2006/customXml" ds:itemID="{E7A62D69-1C6E-44FF-9A68-536DEE219A86}"/>
</file>

<file path=customXml/itemProps3.xml><?xml version="1.0" encoding="utf-8"?>
<ds:datastoreItem xmlns:ds="http://schemas.openxmlformats.org/officeDocument/2006/customXml" ds:itemID="{82010A58-DE43-4454-AE1C-1246DFF84CB7}"/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Foreign Governments</vt:lpstr>
      <vt:lpstr>Foreign Governments, part 2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Foreign Governments</dc:title>
  <dc:creator>L-Net</dc:creator>
  <cp:lastModifiedBy>L-Net</cp:lastModifiedBy>
  <cp:revision>3</cp:revision>
  <dcterms:created xsi:type="dcterms:W3CDTF">2011-09-02T12:43:28Z</dcterms:created>
  <dcterms:modified xsi:type="dcterms:W3CDTF">2011-09-02T14:34:19Z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0x010100ED958F0F53F4AF43B7B2AF6EAC55C302</vt:lpwstr>
  </property>
</Properties>
</file>